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81" r:id="rId24"/>
    <p:sldId id="282" r:id="rId25"/>
    <p:sldId id="284" r:id="rId26"/>
    <p:sldId id="283" r:id="rId27"/>
    <p:sldId id="285" r:id="rId28"/>
    <p:sldId id="286" r:id="rId29"/>
    <p:sldId id="277" r:id="rId30"/>
    <p:sldId id="27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7FCD-2675-4B4A-BDF6-FE1E3D285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FF360-A0CA-4350-A033-EF2F406B0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527A-1EC7-42DB-B27E-42FAAC1F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686B-8AF4-4636-9EAA-6E34CDF8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3C7D-47FB-4676-96AE-890AFCF9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94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3A4E-726C-45E7-A11E-2BDF3637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19BE5-622F-436C-A393-3B3839735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D49F-7792-42EE-8249-CFD35235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5803-1ECE-48D7-8216-BF6AE237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96E2F-F32D-4697-8339-C308597E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87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EEE92-A073-474E-9692-8048400FD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482B-67DA-4156-9DCF-5642A0402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68FD-C698-4371-9C05-87219019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3C468-BBBC-4190-AED0-9650A187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83204-257D-474F-82B6-E0426793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49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C2F1-A16A-4A35-B88D-267068EF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57D1-5870-4EE7-B917-E16E15EB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7071-7EF8-4245-9AF6-9E6C177E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F3C25-C6D1-4958-B4B3-24F3FEA1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DECE6-5DEF-42B9-8FA8-458B3B3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0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359D-208A-48EB-BF55-AC24A1DA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3EEEF-106E-4278-B38E-D97D1B887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4B8F3-B116-4A5E-962A-335CDEE2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7C65C-A6EC-4563-85E6-9AAE660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E83AB-29F3-4137-9E1F-73DA9A47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50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2525-CEF6-4953-AEF3-D6AA712F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B258-6044-473F-A606-291C317C0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3666F-DE4F-4F2D-822F-E5B1E7D5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0F8B0-99FF-4214-9C19-33FEC278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1F3E5-D16D-4774-A991-ADA06799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D9E21-2138-4D64-90A6-7017B6C2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4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89B4-1305-4E9C-97F0-F8EF4615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698FE-ED80-41A4-83BE-69AFCCA7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258E0-3F7A-44CF-ABC5-A886A061A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38EC2-A98C-446D-8292-1B01ED0FC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75F8F-9700-4DAF-BFF3-27F7B32AD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EB043-27A8-4FC4-9B20-D9501297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645BF-41CF-47D9-B3E9-BA34CE34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17799-BCF2-458B-B168-8EC97425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4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084-E78A-46FE-9D54-A1EBF423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67C2A-5805-4FAC-9B56-07BE590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FEB0-161D-4291-97D3-506B0FF2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295BC-DED4-473E-ADE4-CAAFBCE0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34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C962B-7889-4E3B-BECB-7505BDF5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5CC56-E555-4EC8-8A6F-2E909F9F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8B8F3-114C-47F6-8982-EACAE8E2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96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B71-82A0-42A0-96B6-95EF0C52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77CB3-55A2-4999-B0C3-8F3B45CA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23500-B3DD-4F84-B4DE-8653107E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3E439-B3C0-44CB-BDC5-0E828206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6874-2293-45D1-95E9-A38495D3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B5138-0BE6-452B-BFC9-B1B304CB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318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C24C-7B7A-4A49-B227-983C39B2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2E4F9-B567-4A3B-86F6-5209DB82F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C7F4-3DB3-473E-9AFC-6218723DD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A84E3-0267-442F-BB37-558E220D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E4B7-2D08-4652-8AB1-81572C32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4E79B-D19E-47B2-B5AC-5FD964E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6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5F48C-CDDB-4374-997E-C68DA95F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70D7E-C15C-42A9-8184-6FBEFD2D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6B15-17B1-4FA0-9207-AFFD18EF1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B6DFA-0596-4536-BFDA-1FCE4D74DE7B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0BC4F-C570-46D0-AB39-D2CC70CA3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4BA3-B47F-4EAD-A4D6-835135E1C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B84EB-6FB7-48DD-A9DA-202616B31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07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07C8-FAF1-491F-B2C3-9490AEE8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3750B-BFCC-4CEE-B739-60A91A59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4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5A876-06D8-4068-B684-9009BBFC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82303-B039-41AD-A1C7-F90FEC0A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E6D54-1704-43EA-96EE-3CFB970A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5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E1357-307E-49DF-8B72-AC9991D7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2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F1874-7C9B-4090-94C5-E9D14822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68C892-2303-4B58-A015-0D77C3A3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3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B6575-510D-4C31-9CD4-9E79A67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4F9BC-E3B5-4725-90E2-1F69C4E5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3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DAA65E-45C6-46D5-A11F-C6ED789B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0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05F2D-7820-4DEE-A12C-15446879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7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7C752-B5B1-4152-83DA-49112A56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AAB29-A85C-44FF-B087-01A897E0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857250"/>
            <a:ext cx="7038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3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849C5-3CE9-4415-831C-A48D9D77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DCCEBA-02CF-4F9A-994C-8769F202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0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C2FA8-82B7-410A-8E9B-4BB074DA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82656-E93F-4F80-9A0D-EB483194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7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A9E54-64D4-4873-9BC4-DA85C48A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781175"/>
            <a:ext cx="8696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81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CB8C6-3253-4F2C-8123-22697113B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2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1AEF1-1091-4147-8493-44F61B38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9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A8917-569E-43FB-B55B-2D19492A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6A963-5BA0-44F5-9B9E-77D7972A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DB569-6EFC-425C-ABE3-704A5CE5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CDC74-9B2B-4CE6-9B87-69A004D5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52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B7406C-EF4A-4D55-ACDE-0070EB5D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1FC7F-0239-4A0E-9ADD-6F00CDFC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3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BAA4E-7050-43F8-9055-9E1D1A52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783D4-1F9B-4050-8BC0-01774826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2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60BD9-B80D-42C8-9E46-CBB2EFB7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05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4DDEE-6501-40F6-A725-05667473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7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6995D-A1B7-46DB-B74F-F2669A19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1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F2A70-7771-412C-8207-D9B3480FD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c gates">
            <a:extLst>
              <a:ext uri="{FF2B5EF4-FFF2-40B4-BE49-F238E27FC236}">
                <a16:creationId xmlns:a16="http://schemas.microsoft.com/office/drawing/2014/main" id="{46DF2172-6AFD-4BF5-A143-4DCD6C94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966913"/>
            <a:ext cx="49339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369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E1D11-F71C-401F-95D7-CF3636FC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9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EA96C-C94E-432E-9551-E7C3D4F2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4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9A5CD-B824-41AE-A24F-3D62CCF6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7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3AA12-F6CC-4131-A596-83478912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3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D55A6-99B5-41FB-82DD-4A20FA28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0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FC26D-099A-422E-83C6-7EF4AC77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62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1AFF4-C815-4F5F-9B4C-63B74E23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96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9C155-37D2-4BE5-8DEF-ED0DCD74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251F4-971F-4DCB-930F-81915854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2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E5546-F102-4206-8F07-3358E368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2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BFB08-3429-4F71-A7EC-C51A4FA2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A7DA9-DB1A-4900-99A1-27E2468D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9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CC4E3-BEE7-4235-824B-0979FA0B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3498C-22B5-4FC3-97A1-CC7224DA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8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BE7727-6631-46A7-BDB4-99D4D2A3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2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06578-6D32-42B5-A9CD-D6678730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7BF8E-1621-4750-B0D7-14FE8FBB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6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914EE-3935-4C61-AEF9-81C616BE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2A6B8-EF0F-4E46-898F-13895A6D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2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C2BEF-34E3-4E5F-A73F-E706ADF2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68B418-D8CB-4877-9FFB-00ABE41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0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0B8E9-2173-453D-B0F1-DDD3CDD4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642C9-1466-4826-9A16-33CBE537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4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19D5C-B3B7-4A3C-86D2-F58A80E0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8D9C0-D4FA-4368-A03C-0852654D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29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4575B-864F-4339-8D2D-5F80807B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4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C8878-E98C-4507-85D4-48769EC5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1B328-4497-4FEC-9FF7-B03B60F3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96085-6103-44E1-82B5-5AE5CB8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3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55C6D-1BD4-4491-A52D-B6D0CBAF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2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20000-8A4D-41CA-AEDC-2D0CF9AA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2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AB240-907A-4A56-A59F-4CB9689E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8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2229-75FE-4854-B836-BB932BC6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3FC9A-C14A-4A42-B6A6-9B68B11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3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1884D-7969-4DBF-92D2-D43A0550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4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D02BA-CA7D-4606-A8E9-5A04D565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9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4C121-CA23-4C7B-B017-0A171A4F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F4442-CB6D-427C-A261-473D7A7A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65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DF937-E484-46F2-B4A6-D663A9FB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8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ED6CA-9F6B-4FAD-8D0C-06DCEED7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8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B8B87-3D0D-4A17-B156-155CDC1A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8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1665DB-4592-420D-B6AC-98D2FDCD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8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050BA-A28D-485E-8D34-1E1BCC6C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44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65ECE-1CAF-4C4B-A7DB-6CAD4FC3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4D4EC-C0B7-452B-ADC0-B54CA1BE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8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1766F-AF9E-4475-9B96-1C0BE7DA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40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B8A43-7ECB-4C20-A5B7-75595EA2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6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9D14C-01CE-43AD-9145-4D21D8CA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0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0</Words>
  <Application>Microsoft Office PowerPoint</Application>
  <PresentationFormat>Widescreen</PresentationFormat>
  <Paragraphs>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Abid Uzair</dc:creator>
  <cp:lastModifiedBy>Mohd Abid Uzair</cp:lastModifiedBy>
  <cp:revision>43</cp:revision>
  <dcterms:created xsi:type="dcterms:W3CDTF">2018-12-19T03:56:16Z</dcterms:created>
  <dcterms:modified xsi:type="dcterms:W3CDTF">2019-01-11T07:00:12Z</dcterms:modified>
</cp:coreProperties>
</file>